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Man-made or Natural?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653" y="973137"/>
            <a:ext cx="5855528" cy="7807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824" y="1066700"/>
            <a:ext cx="5715151" cy="762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6179" y="1228506"/>
            <a:ext cx="5472441" cy="7296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9833" y="740043"/>
            <a:ext cx="6205135" cy="8273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0044" y="1740031"/>
            <a:ext cx="8364712" cy="6273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5298" y="1766472"/>
            <a:ext cx="8294204" cy="6220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790" y="1338592"/>
            <a:ext cx="9435221" cy="7076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